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2" r:id="rId4"/>
    <p:sldId id="257" r:id="rId5"/>
    <p:sldId id="258" r:id="rId6"/>
    <p:sldId id="261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437B"/>
    <a:srgbClr val="42CACA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DF4DF-1EBB-4FE6-B402-583FFE5907C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FB437-6736-4A90-9018-575C13C790B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FB437-6736-4A90-9018-575C13C790B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FB437-6736-4A90-9018-575C13C790B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FB437-6736-4A90-9018-575C13C790B4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FB437-6736-4A90-9018-575C13C790B4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FB437-6736-4A90-9018-575C13C790B4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FB437-6736-4A90-9018-575C13C790B4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FB437-6736-4A90-9018-575C13C790B4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01E3B-BF53-4676-8A6B-1D6A60736A1E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32E57-47BB-4EBB-8BD4-C9D7AD72480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seuropeo.com/" TargetMode="External"/><Relationship Id="rId4" Type="http://schemas.openxmlformats.org/officeDocument/2006/relationships/hyperlink" Target="mailto:cseuropeo@cseurope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sz="5400" b="1" dirty="0" smtClean="0"/>
              <a:t>Preparazione Inglese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Maturità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</a:p>
          <a:p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2009-2010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85852" y="1428736"/>
            <a:ext cx="66529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 smtClean="0"/>
              <a:t>Avete problemi con l’inglese</a:t>
            </a:r>
            <a:endParaRPr lang="it-IT" sz="4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285852" y="3714752"/>
            <a:ext cx="6209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/>
              <a:t>Siete di Maturità quest’anno </a:t>
            </a:r>
            <a:endParaRPr lang="it-IT" sz="4000" dirty="0"/>
          </a:p>
        </p:txBody>
      </p:sp>
      <p:sp>
        <p:nvSpPr>
          <p:cNvPr id="14" name="Freccia in giù 13"/>
          <p:cNvSpPr/>
          <p:nvPr/>
        </p:nvSpPr>
        <p:spPr>
          <a:xfrm>
            <a:off x="4214810" y="4643446"/>
            <a:ext cx="57150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4286248" y="2285992"/>
            <a:ext cx="57150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71736" y="714356"/>
            <a:ext cx="4382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Sapete che l’Inglese</a:t>
            </a:r>
            <a:endParaRPr lang="it-IT" sz="4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286248" y="1714488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è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00364" y="3286124"/>
            <a:ext cx="2808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c</a:t>
            </a:r>
            <a:r>
              <a:rPr lang="it-IT" sz="3600" dirty="0" smtClean="0"/>
              <a:t>on </a:t>
            </a:r>
            <a:r>
              <a:rPr lang="it-IT" sz="3600" dirty="0" smtClean="0"/>
              <a:t>il </a:t>
            </a:r>
            <a:r>
              <a:rPr lang="it-IT" sz="3600" dirty="0" smtClean="0"/>
              <a:t>docente</a:t>
            </a:r>
            <a:endParaRPr lang="it-IT" sz="3600" dirty="0"/>
          </a:p>
        </p:txBody>
      </p:sp>
      <p:sp>
        <p:nvSpPr>
          <p:cNvPr id="5" name="Rettangolo 4"/>
          <p:cNvSpPr/>
          <p:nvPr/>
        </p:nvSpPr>
        <p:spPr>
          <a:xfrm>
            <a:off x="3500430" y="4071942"/>
            <a:ext cx="1614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 smtClean="0"/>
              <a:t>esterno</a:t>
            </a:r>
            <a:endParaRPr lang="it-IT" sz="3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714744" y="2357430"/>
            <a:ext cx="1571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m</a:t>
            </a:r>
            <a:r>
              <a:rPr lang="it-IT" sz="3200" dirty="0" smtClean="0"/>
              <a:t>ateria </a:t>
            </a:r>
            <a:endParaRPr lang="it-IT" sz="3200" dirty="0"/>
          </a:p>
        </p:txBody>
      </p:sp>
      <p:sp>
        <p:nvSpPr>
          <p:cNvPr id="7" name="Rettangolo 6"/>
          <p:cNvSpPr/>
          <p:nvPr/>
        </p:nvSpPr>
        <p:spPr>
          <a:xfrm>
            <a:off x="3143240" y="5000636"/>
            <a:ext cx="2425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 smtClean="0"/>
              <a:t>quest’anno!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14678" y="357166"/>
            <a:ext cx="2900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smtClean="0"/>
              <a:t>Frequenti</a:t>
            </a:r>
            <a:endParaRPr lang="it-IT" sz="5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2214554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Un Liceo</a:t>
            </a:r>
            <a:endParaRPr lang="it-IT" sz="28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42910" y="4643446"/>
            <a:ext cx="2954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Un Istituto Tecnico</a:t>
            </a:r>
            <a:endParaRPr lang="it-IT" sz="28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857620" y="1785926"/>
            <a:ext cx="1466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Scientifico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214810" y="2428868"/>
            <a:ext cx="1166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Classico</a:t>
            </a:r>
            <a:endParaRPr lang="it-IT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714744" y="3143248"/>
            <a:ext cx="1502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Linguistico</a:t>
            </a:r>
            <a:endParaRPr lang="it-IT" sz="2400" dirty="0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2143108" y="2214554"/>
            <a:ext cx="100013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9" idx="3"/>
          </p:cNvCxnSpPr>
          <p:nvPr/>
        </p:nvCxnSpPr>
        <p:spPr>
          <a:xfrm>
            <a:off x="2100360" y="2476164"/>
            <a:ext cx="1614384" cy="95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9" idx="3"/>
          </p:cNvCxnSpPr>
          <p:nvPr/>
        </p:nvCxnSpPr>
        <p:spPr>
          <a:xfrm>
            <a:off x="2100360" y="2476164"/>
            <a:ext cx="1114318" cy="5956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3786182" y="4857760"/>
            <a:ext cx="1114318" cy="5956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V="1">
            <a:off x="3786182" y="4286256"/>
            <a:ext cx="135732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3857620" y="4857760"/>
            <a:ext cx="114300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5429256" y="4000504"/>
            <a:ext cx="1516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Industriale</a:t>
            </a:r>
            <a:endParaRPr lang="it-IT" sz="24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143636" y="4572008"/>
            <a:ext cx="115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Nautico</a:t>
            </a:r>
            <a:endParaRPr lang="it-IT" sz="24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5429256" y="5357826"/>
            <a:ext cx="1864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p</a:t>
            </a:r>
            <a:r>
              <a:rPr lang="it-IT" sz="2400" dirty="0" smtClean="0"/>
              <a:t>er Geometri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arrotondato 22"/>
          <p:cNvSpPr/>
          <p:nvPr/>
        </p:nvSpPr>
        <p:spPr>
          <a:xfrm>
            <a:off x="1928794" y="6143644"/>
            <a:ext cx="5214974" cy="57150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785786" y="857232"/>
            <a:ext cx="77991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800" dirty="0" smtClean="0"/>
              <a:t>Non aspettate gli ultimi giorni!</a:t>
            </a:r>
            <a:endParaRPr lang="it-IT" sz="4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43042" y="2285992"/>
            <a:ext cx="5755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Noi siamo anche nel vostro Paese</a:t>
            </a:r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034" y="4143380"/>
            <a:ext cx="1170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Pachino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71736" y="5214950"/>
            <a:ext cx="1162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Rosolini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14942" y="4429132"/>
            <a:ext cx="806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Noto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286644" y="5429264"/>
            <a:ext cx="873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Avola</a:t>
            </a:r>
            <a:endParaRPr lang="it-IT" sz="2400" dirty="0"/>
          </a:p>
        </p:txBody>
      </p:sp>
      <p:sp>
        <p:nvSpPr>
          <p:cNvPr id="9" name="Freccia in giù 8"/>
          <p:cNvSpPr/>
          <p:nvPr/>
        </p:nvSpPr>
        <p:spPr>
          <a:xfrm>
            <a:off x="4429124" y="1785926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2 13"/>
          <p:cNvCxnSpPr/>
          <p:nvPr/>
        </p:nvCxnSpPr>
        <p:spPr>
          <a:xfrm rot="10800000" flipV="1">
            <a:off x="2357422" y="2928934"/>
            <a:ext cx="2071702" cy="12144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rot="5400000">
            <a:off x="3071802" y="3571876"/>
            <a:ext cx="2000264" cy="7143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rot="16200000" flipH="1">
            <a:off x="4179091" y="3178967"/>
            <a:ext cx="1428760" cy="9286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4429124" y="2928934"/>
            <a:ext cx="3214710" cy="235745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2143108" y="6215082"/>
            <a:ext cx="4849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Nelle Province di Siracusa e di Ragusa</a:t>
            </a:r>
            <a:endParaRPr lang="it-IT" sz="24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42910" y="5572140"/>
            <a:ext cx="1184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Pozzallo</a:t>
            </a:r>
            <a:endParaRPr lang="it-IT" sz="24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572000" y="5500702"/>
            <a:ext cx="889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Ispica</a:t>
            </a:r>
            <a:endParaRPr lang="it-IT" sz="2400" dirty="0"/>
          </a:p>
        </p:txBody>
      </p:sp>
      <p:cxnSp>
        <p:nvCxnSpPr>
          <p:cNvPr id="27" name="Connettore 2 26"/>
          <p:cNvCxnSpPr/>
          <p:nvPr/>
        </p:nvCxnSpPr>
        <p:spPr>
          <a:xfrm rot="5400000">
            <a:off x="1821637" y="3036091"/>
            <a:ext cx="2571768" cy="25003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rot="16200000" flipH="1">
            <a:off x="3536149" y="3893347"/>
            <a:ext cx="2428892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e 14"/>
          <p:cNvSpPr/>
          <p:nvPr/>
        </p:nvSpPr>
        <p:spPr>
          <a:xfrm>
            <a:off x="428596" y="357166"/>
            <a:ext cx="2214578" cy="78581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2928926" y="2643182"/>
            <a:ext cx="3071834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714744" y="500042"/>
            <a:ext cx="14510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 smtClean="0"/>
              <a:t>Corsi </a:t>
            </a:r>
            <a:endParaRPr lang="it-IT" sz="4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85720" y="2571744"/>
            <a:ext cx="1576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Letteratura</a:t>
            </a:r>
            <a:endParaRPr lang="it-IT" sz="2400" dirty="0"/>
          </a:p>
        </p:txBody>
      </p:sp>
      <p:sp>
        <p:nvSpPr>
          <p:cNvPr id="4" name="Freccia in giù 3"/>
          <p:cNvSpPr/>
          <p:nvPr/>
        </p:nvSpPr>
        <p:spPr>
          <a:xfrm>
            <a:off x="4214810" y="1214422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428992" y="3143248"/>
            <a:ext cx="2099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Tutto incluso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357554" y="3714752"/>
            <a:ext cx="2392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Fino </a:t>
            </a:r>
            <a:r>
              <a:rPr lang="it-IT" sz="2800" b="1" dirty="0" smtClean="0">
                <a:solidFill>
                  <a:schemeClr val="bg1"/>
                </a:solidFill>
              </a:rPr>
              <a:t>agli </a:t>
            </a:r>
            <a:r>
              <a:rPr lang="it-IT" sz="2800" b="1" dirty="0" smtClean="0">
                <a:solidFill>
                  <a:schemeClr val="bg1"/>
                </a:solidFill>
              </a:rPr>
              <a:t>esami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858016" y="3071810"/>
            <a:ext cx="2039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Inglese tecnico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57488" y="1928802"/>
            <a:ext cx="3257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Fatti su misura per te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42910" y="4071942"/>
            <a:ext cx="777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Temi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215074" y="4857760"/>
            <a:ext cx="2770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Inglese per il nautico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571604" y="5357826"/>
            <a:ext cx="1770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Inglese orale</a:t>
            </a:r>
            <a:endParaRPr lang="it-IT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857620" y="2714620"/>
            <a:ext cx="1319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chemeClr val="bg1"/>
                </a:solidFill>
              </a:rPr>
              <a:t>Paccheto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71472" y="500042"/>
            <a:ext cx="192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Opzioni  week-end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6143636" y="357166"/>
            <a:ext cx="2214578" cy="78581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6143636" y="57148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Opzione dopo le 18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6715140" y="1714488"/>
            <a:ext cx="2214578" cy="78581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6715140" y="1928802"/>
            <a:ext cx="222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Opzioni personalizzati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21" name="Connettore 2 20"/>
          <p:cNvCxnSpPr/>
          <p:nvPr/>
        </p:nvCxnSpPr>
        <p:spPr>
          <a:xfrm rot="10800000">
            <a:off x="2571736" y="1142984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V="1">
            <a:off x="5000628" y="1071546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9" idx="3"/>
          </p:cNvCxnSpPr>
          <p:nvPr/>
        </p:nvCxnSpPr>
        <p:spPr>
          <a:xfrm flipV="1">
            <a:off x="6114726" y="2073266"/>
            <a:ext cx="457538" cy="117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e 23"/>
          <p:cNvSpPr/>
          <p:nvPr/>
        </p:nvSpPr>
        <p:spPr>
          <a:xfrm>
            <a:off x="4143372" y="5286388"/>
            <a:ext cx="2357454" cy="78581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4214810" y="5357826"/>
            <a:ext cx="2105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95000"/>
                  </a:schemeClr>
                </a:solidFill>
              </a:rPr>
              <a:t>Conviene prenotarsi</a:t>
            </a:r>
          </a:p>
          <a:p>
            <a:r>
              <a:rPr lang="it-IT" b="1" dirty="0" smtClean="0">
                <a:solidFill>
                  <a:schemeClr val="bg1">
                    <a:lumMod val="95000"/>
                  </a:schemeClr>
                </a:solidFill>
              </a:rPr>
              <a:t>          adesso!</a:t>
            </a:r>
            <a:endParaRPr lang="it-IT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tangolo arrotondato 39"/>
          <p:cNvSpPr/>
          <p:nvPr/>
        </p:nvSpPr>
        <p:spPr>
          <a:xfrm>
            <a:off x="6429388" y="3500438"/>
            <a:ext cx="2571768" cy="8572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F4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arrotondato 34"/>
          <p:cNvSpPr/>
          <p:nvPr/>
        </p:nvSpPr>
        <p:spPr>
          <a:xfrm>
            <a:off x="6000760" y="5286388"/>
            <a:ext cx="2857520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6643702" y="1214422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285720" y="5357826"/>
            <a:ext cx="257176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142844" y="285728"/>
            <a:ext cx="250033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928926" y="714356"/>
            <a:ext cx="3056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smtClean="0"/>
              <a:t>Contattaci</a:t>
            </a:r>
            <a:endParaRPr lang="it-IT" sz="5400" dirty="0"/>
          </a:p>
        </p:txBody>
      </p:sp>
      <p:sp>
        <p:nvSpPr>
          <p:cNvPr id="4" name="Rettangolo 3"/>
          <p:cNvSpPr/>
          <p:nvPr/>
        </p:nvSpPr>
        <p:spPr>
          <a:xfrm>
            <a:off x="2285984" y="2500306"/>
            <a:ext cx="4731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smtClean="0"/>
              <a:t>Centro Studi Europeo</a:t>
            </a:r>
            <a:endParaRPr lang="it-IT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428992" y="3286124"/>
            <a:ext cx="234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In Collaborazione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357686" y="3857628"/>
            <a:ext cx="524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14348" y="4714884"/>
            <a:ext cx="2456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Dott.ssa Rosalba Scifo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572132" y="4714884"/>
            <a:ext cx="2125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Dott.ssa Enza Scifo</a:t>
            </a:r>
            <a:endParaRPr lang="it-IT" sz="2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14678" y="5643578"/>
            <a:ext cx="1859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Dott. Angelo Scifo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57158" y="5500702"/>
            <a:ext cx="246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Docenti di madrelingua 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857224" y="5786454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Inglese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14282" y="428604"/>
            <a:ext cx="2368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Docenti con esperienza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    PON, POR, FSE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786578" y="1500174"/>
            <a:ext cx="201536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Docenti universitari</a:t>
            </a:r>
            <a:endParaRPr lang="it-IT" dirty="0"/>
          </a:p>
        </p:txBody>
      </p:sp>
      <p:cxnSp>
        <p:nvCxnSpPr>
          <p:cNvPr id="20" name="Forma 19"/>
          <p:cNvCxnSpPr/>
          <p:nvPr/>
        </p:nvCxnSpPr>
        <p:spPr>
          <a:xfrm rot="5400000">
            <a:off x="3673265" y="3899107"/>
            <a:ext cx="630800" cy="126222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Forma 21"/>
          <p:cNvCxnSpPr>
            <a:stCxn id="6" idx="2"/>
          </p:cNvCxnSpPr>
          <p:nvPr/>
        </p:nvCxnSpPr>
        <p:spPr>
          <a:xfrm rot="16200000" flipH="1">
            <a:off x="4101893" y="4744843"/>
            <a:ext cx="1273744" cy="237977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4 24"/>
          <p:cNvCxnSpPr/>
          <p:nvPr/>
        </p:nvCxnSpPr>
        <p:spPr>
          <a:xfrm>
            <a:off x="4643438" y="4429132"/>
            <a:ext cx="1071570" cy="42862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6072198" y="5643578"/>
            <a:ext cx="2868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hlinkClick r:id="rId4"/>
              </a:rPr>
              <a:t>cseuropeo@cseuropeo.com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6286512" y="5357826"/>
            <a:ext cx="221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hlinkClick r:id="rId5"/>
              </a:rPr>
              <a:t>www.cseuropeo.com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6000760" y="5929330"/>
            <a:ext cx="280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</a:t>
            </a:r>
            <a:r>
              <a:rPr lang="it-IT" dirty="0" smtClean="0"/>
              <a:t>Responsabile 3337178837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6786578" y="3571876"/>
            <a:ext cx="2032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7030A0"/>
                </a:solidFill>
              </a:rPr>
              <a:t>Sede autorizzato d’esami</a:t>
            </a:r>
            <a:endParaRPr lang="it-IT" sz="1400" b="1" dirty="0">
              <a:solidFill>
                <a:srgbClr val="7030A0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6572264" y="3786190"/>
            <a:ext cx="2308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7030A0"/>
                </a:solidFill>
              </a:rPr>
              <a:t>Trinity</a:t>
            </a:r>
            <a:r>
              <a:rPr lang="it-IT" b="1" dirty="0" smtClean="0">
                <a:solidFill>
                  <a:srgbClr val="7030A0"/>
                </a:solidFill>
              </a:rPr>
              <a:t> College London</a:t>
            </a:r>
          </a:p>
          <a:p>
            <a:r>
              <a:rPr lang="it-IT" b="1" dirty="0" smtClean="0">
                <a:solidFill>
                  <a:srgbClr val="7030A0"/>
                </a:solidFill>
              </a:rPr>
              <a:t>               8689</a:t>
            </a:r>
            <a:endParaRPr lang="it-IT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148</Words>
  <Application>Microsoft Office PowerPoint</Application>
  <PresentationFormat>Presentazione su schermo (4:3)</PresentationFormat>
  <Paragraphs>69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Preparazione Inglese  Maturità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Preparazione Inglese Maturità</dc:title>
  <dc:creator>Rosalba Scifo</dc:creator>
  <cp:lastModifiedBy>user</cp:lastModifiedBy>
  <cp:revision>43</cp:revision>
  <dcterms:created xsi:type="dcterms:W3CDTF">2010-02-14T16:54:51Z</dcterms:created>
  <dcterms:modified xsi:type="dcterms:W3CDTF">2010-02-14T19:25:05Z</dcterms:modified>
</cp:coreProperties>
</file>